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bf91dc0d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bf91dc0d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c1b92d2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c1b92d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1ee6a9db4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1ee6a9db4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ee6a9db4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ee6a9db4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ee6a9db40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ee6a9db4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9c4e4ba8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29c4e4ba8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cc1b92d2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cc1b92d2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2"/>
          <p:cNvCxnSpPr/>
          <p:nvPr/>
        </p:nvCxnSpPr>
        <p:spPr>
          <a:xfrm flipH="1" rot="10800000">
            <a:off x="387901" y="2429635"/>
            <a:ext cx="7479900" cy="90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2" name="Google Shape;12;p2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7" name="Google Shape;2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3" name="Google Shape;4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pic>
        <p:nvPicPr>
          <p:cNvPr id="56" name="Google Shape;5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0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roid Serif"/>
              <a:buNone/>
              <a:defRPr sz="2800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Year-In-Review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April 8th, 2023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Jacob Harvey, Past </a:t>
            </a:r>
            <a:r>
              <a:rPr lang="en"/>
              <a:t>Chairperson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Youth Parliament of Manitoba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100th Anniversary Gala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Return to In-Person Activities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Year-</a:t>
            </a:r>
            <a:r>
              <a:rPr lang="en"/>
              <a:t>R</a:t>
            </a:r>
            <a:r>
              <a:rPr lang="en"/>
              <a:t>ound Events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AutoNum type="arabicPeriod"/>
            </a:pPr>
            <a:r>
              <a:rPr lang="en"/>
              <a:t>Session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100th Anniversary Gala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1073150"/>
            <a:ext cx="400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Held in May at the Metropolitan Entertainment Centre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Marked the end of our successful Capital Campaign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100 attendees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Opening remarks from past Honorary President Jerry Storie, and a presentation of the YPM history book by past Speaker Deborah Tsao</a:t>
            </a:r>
            <a:endParaRPr/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8275" y="1152475"/>
            <a:ext cx="4543273" cy="3028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Return to In-Person Activities</a:t>
            </a:r>
            <a:endParaRPr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311700" y="1152475"/>
            <a:ext cx="5958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●"/>
            </a:pPr>
            <a:r>
              <a:rPr lang="en">
                <a:solidFill>
                  <a:schemeClr val="dk1"/>
                </a:solidFill>
              </a:rPr>
              <a:t>We were happy to have our regular cabinet meetings at the University of Manitoba. </a:t>
            </a:r>
            <a:endParaRPr>
              <a:solidFill>
                <a:schemeClr val="dk1"/>
              </a:solidFill>
            </a:endParaRPr>
          </a:p>
          <a:p>
            <a:pPr indent="-3937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●"/>
            </a:pPr>
            <a:r>
              <a:rPr lang="en">
                <a:solidFill>
                  <a:schemeClr val="dk1"/>
                </a:solidFill>
              </a:rPr>
              <a:t>We were able to hold an in-person Cabinet Retreat as well, once again at Rock Lake Summer Camp. </a:t>
            </a:r>
            <a:endParaRPr>
              <a:solidFill>
                <a:schemeClr val="dk1"/>
              </a:solidFill>
            </a:endParaRPr>
          </a:p>
          <a:p>
            <a:pPr indent="-3937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●"/>
            </a:pPr>
            <a:r>
              <a:rPr lang="en"/>
              <a:t>We were able to hold Session fully in-person, at the Legislature and at Kelvin High School.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Year-Round Events</a:t>
            </a:r>
            <a:endParaRPr/>
          </a:p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311700" y="1152475"/>
            <a:ext cx="456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May: AGM and Gala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June: Cabinet Interviews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July: </a:t>
            </a:r>
            <a:r>
              <a:rPr lang="en"/>
              <a:t>Cabinet Retreat at Rock Lake Camp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August: Cabinet Orientation and the start of regular Cabinet Meetings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November: Indigenous and Immigrant Panel Discussion hosted by External Affairs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December: Session </a:t>
            </a:r>
            <a:endParaRPr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5600" y="1152475"/>
            <a:ext cx="4112624" cy="262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299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</a:t>
            </a:r>
            <a:endParaRPr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5850" y="903150"/>
            <a:ext cx="5852301" cy="371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</a:t>
            </a:r>
            <a:endParaRPr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2576812"/>
            <a:ext cx="3047999" cy="2250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571750"/>
            <a:ext cx="3047996" cy="226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000" y="2578483"/>
            <a:ext cx="3048000" cy="224755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9"/>
          <p:cNvSpPr txBox="1"/>
          <p:nvPr>
            <p:ph idx="1" type="body"/>
          </p:nvPr>
        </p:nvSpPr>
        <p:spPr>
          <a:xfrm>
            <a:off x="311700" y="945000"/>
            <a:ext cx="456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65 members in attendance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13 General Financial Aid recipients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6 GMSF recipients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 Newcomer Scholarship recipients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