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Nuni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bf91dc0d_1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bf91dc0d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c1b92d2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c1b92d2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cc1b92d2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cc1b92d2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cbf91dc0d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ccbf91dc0d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ccc1b92d2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ccc1b92d2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ccc1b92d2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ccc1b92d2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bf93771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bf93771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cc1b92d23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cc1b92d2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11;p2"/>
          <p:cNvCxnSpPr/>
          <p:nvPr/>
        </p:nvCxnSpPr>
        <p:spPr>
          <a:xfrm flipH="1" rot="10800000">
            <a:off x="387901" y="2429635"/>
            <a:ext cx="7479900" cy="900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2" name="Google Shape;12;p2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pic>
        <p:nvPicPr>
          <p:cNvPr id="61" name="Google Shape;61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1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1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2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2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02175" y="450775"/>
            <a:ext cx="1332251" cy="11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/>
          <p:nvPr/>
        </p:nvSpPr>
        <p:spPr>
          <a:xfrm>
            <a:off x="0" y="4815000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2805141" y="4815000"/>
            <a:ext cx="3533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27" name="Google Shape;2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2" name="Google Shape;32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38" name="Google Shape;3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7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43" name="Google Shape;4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8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8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429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2pPr>
            <a:lvl3pPr indent="-3429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3pPr>
            <a:lvl4pPr indent="-3429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4pPr>
            <a:lvl5pPr indent="-3429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5pPr>
            <a:lvl6pPr indent="-3429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6pPr>
            <a:lvl7pPr indent="-3429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7pPr>
            <a:lvl8pPr indent="-3429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>
                <a:solidFill>
                  <a:schemeClr val="dk1"/>
                </a:solidFill>
              </a:defRPr>
            </a:lvl8pPr>
            <a:lvl9pPr indent="-3429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51" name="Google Shape;5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pic>
        <p:nvPicPr>
          <p:cNvPr id="56" name="Google Shape;56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4075" y="115900"/>
            <a:ext cx="725075" cy="6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/>
          <p:nvPr/>
        </p:nvSpPr>
        <p:spPr>
          <a:xfrm>
            <a:off x="-100" y="4815125"/>
            <a:ext cx="9144000" cy="328500"/>
          </a:xfrm>
          <a:prstGeom prst="rect">
            <a:avLst/>
          </a:prstGeom>
          <a:solidFill>
            <a:srgbClr val="073763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0"/>
          <p:cNvSpPr txBox="1"/>
          <p:nvPr/>
        </p:nvSpPr>
        <p:spPr>
          <a:xfrm>
            <a:off x="2805300" y="4815125"/>
            <a:ext cx="3533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Youth Parliament of Manitoba | By Youth, For Youth Since 1922</a:t>
            </a:r>
            <a:endParaRPr i="1" sz="9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roid Serif"/>
              <a:buNone/>
              <a:defRPr sz="2800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3429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3429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3429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3429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3429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3429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●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3429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Char char="○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3429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Font typeface="Nunito"/>
              <a:buChar char="■"/>
              <a:defRPr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title"/>
          </p:nvPr>
        </p:nvSpPr>
        <p:spPr>
          <a:xfrm>
            <a:off x="311700" y="1514650"/>
            <a:ext cx="696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2021 Year-In-Review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311700" y="2698925"/>
            <a:ext cx="6960600" cy="16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May 2, 2021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Deborah Tsao, Past-</a:t>
            </a:r>
            <a:r>
              <a:rPr lang="en"/>
              <a:t>Chairperson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Youth Parliament of Manitoba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Capital Campaign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Preserving our history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COVID19 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AutoNum type="arabicPeriod"/>
            </a:pPr>
            <a:r>
              <a:rPr lang="en"/>
              <a:t>Winter Session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Capital Campaign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Raise $100,000 for YPM’s Endowment Fund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2020, we raised nearly $36,000 ($35,634.20) from 43 unique donors.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Average donation size = $240.77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Worked with fundraising team (Bob Kozminski, Lloyd Axworthy, Bill Blaikie).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Completed letter-sending campaign to prospective donors in Winnipeg.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Sent thank-you letters to all donors in 2020.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Current value of the Endowment Fund: $100,793.64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Preserving our History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Conducted interviews with 33 alumni to gather information about their YPM experiences.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From 35th Session to present-day!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Fully digitized our records in the Manitoba Archives - documents dating back to 1925.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Downloaded, read, and annotated all YPM mentions in the entire Winnipeg Free Press archive.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Completed first draft of YPM100 history book!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COVID19</a:t>
            </a:r>
            <a:endParaRPr/>
          </a:p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Needed to adapt every element of our usual programming! </a:t>
            </a:r>
            <a:endParaRPr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Cabinet interviews</a:t>
            </a:r>
            <a:endParaRPr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Cabinet retreat</a:t>
            </a:r>
            <a:endParaRPr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Cabinet meetings</a:t>
            </a:r>
            <a:endParaRPr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Potluck</a:t>
            </a:r>
            <a:endParaRPr/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Winter Session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Cancelled: Speaker’s Night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Winter Session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First online Session in history! Several adaptations made it possible: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Zoom strategy: one link for the “chamber”, separate links for committees.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All documents consolidated into one Google Drive folder.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Telegram group chat for communication.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After-hours Discord and casual Zoom hangouts.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Exec election held on SimplyVoting platform.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65 attendees, a fantastic time had by all :)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Winter Session: Testimonials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“I really liked how educational and engaging the Winter Session was, </a:t>
            </a:r>
            <a:r>
              <a:rPr b="1" lang="en"/>
              <a:t>went above and beyond my expectations</a:t>
            </a:r>
            <a:r>
              <a:rPr lang="en"/>
              <a:t>.”</a:t>
            </a:r>
            <a:br>
              <a:rPr lang="en"/>
            </a:br>
            <a:endParaRPr sz="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“Everyone was so kind and supportive. I felt comfortable expressing my views and the debate was healthy and fun. </a:t>
            </a:r>
            <a:r>
              <a:rPr b="1" lang="en"/>
              <a:t>I got to talk about complicated subjects with open-minded people</a:t>
            </a:r>
            <a:r>
              <a:rPr lang="en"/>
              <a:t> which is an opportunity that we don’t often get in today’s day and age.</a:t>
            </a:r>
            <a:br>
              <a:rPr lang="en"/>
            </a:br>
            <a:endParaRPr sz="5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“</a:t>
            </a:r>
            <a:r>
              <a:rPr b="1" lang="en"/>
              <a:t>YPM is one of the very rare good things that happened to me this year</a:t>
            </a:r>
            <a:r>
              <a:rPr lang="en"/>
              <a:t>. Very much grateful to be welcomed into a family filled with such amazing and inspiring people.”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