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581fc43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581fc43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581fc43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6581fc43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66e21e59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66e21e59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66e21e59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66e21e59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6e21e59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66e21e59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6e21e597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6e21e597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6581fc43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6581fc43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66e21e597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66e21e59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856500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State of the Corporation 2018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523025" y="2468350"/>
            <a:ext cx="4670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Adrienne Tessier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Chairperson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97th Parliament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0625" y="1842125"/>
            <a:ext cx="2386296" cy="273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Presentation overview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Strengths of the Organization: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Community Connections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Financial Stability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Current Membership Base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Priorities and Planning: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Maintaining Momentum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Communications: Membership, Alumni, and Cabinet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WCYP18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YP100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“Wrap-Around” Bursary Initiatives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Community Connections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771475"/>
            <a:ext cx="4887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Maintaining and expanding a network: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Director of Finance commented on youth voting to CBC (March 2018)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Speaker, (Now) House Leader, Thompson Whip presented at Manitoba Legislature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Premier spoke at Commonwealth Conference, Girl Guides, Grant Park Human Rights Day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Premier and Elder testified at the Senate of Canada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Future events: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Coffeehouse (Fall 2018)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Mayoral Race debate (Fall 2018)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Speaker’s Night (August 2018)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How can YPM maintain these connections?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How should YPM continue to expand our networks?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1675" y="611725"/>
            <a:ext cx="3484751" cy="313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Financial Stability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75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YPM is an excellent financial position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More expenditures and donations in FY17, meaning that the Corporation is growing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No government grants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Expanding network of sponsorships (esp. Reconciliation Fund).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Recruitment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and Current Membership Base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429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YP96 saw registration maxed out for the first time since the 90th Session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What can we do to sustain this momentum?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High school presentations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Community connections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School division sponsorships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9800" y="1170125"/>
            <a:ext cx="3770115" cy="277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Communications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Alumni: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Newsletter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Membership: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Is Facebook better than email? What alternatives are there?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Cabinet: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Email accounts are an excellent source of institutional memory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Is Facebook the best way to communicate as a group?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YP100:								WCYP18: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Excellent branding and publicity opportunity for our organization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Something to celebrate!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Currently engaging alumni about future plans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Most of the current membership will still be involved: Important to lay the groundwork this year.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May 18-21 2018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Filled the House yet again! (57 registered)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Should end the event in a good financial position as a result of higher than expected recruitment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2625" y="3135950"/>
            <a:ext cx="4298749" cy="143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“Wrap-Around” Sponsorship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Previous model: Registration only waived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Alumni Scholarship (Now the Manitoba Emerging Leaders Scholarship), Reconciliation Fund: Wrap-Around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Registration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Travel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Clothing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Incidental Expenses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How do we make these initiatives sustainable?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Adding the responsibility to the Premier’s portfolio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Overall: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YPM is currently doing exceptionally well for a youth organization.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-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This is entirely due to the work of volunteers and members who are so dedicated to our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organization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3000"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3000">
                <a:latin typeface="Times New Roman"/>
                <a:ea typeface="Times New Roman"/>
                <a:cs typeface="Times New Roman"/>
                <a:sym typeface="Times New Roman"/>
              </a:rPr>
              <a:t>APPLY FOR CABINET!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2974" y="4096500"/>
            <a:ext cx="736925" cy="8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