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0" r:id="rId5"/>
    <p:sldId id="258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9" autoAdjust="0"/>
    <p:restoredTop sz="94660"/>
  </p:normalViewPr>
  <p:slideViewPr>
    <p:cSldViewPr>
      <p:cViewPr>
        <p:scale>
          <a:sx n="76" d="100"/>
          <a:sy n="76" d="100"/>
        </p:scale>
        <p:origin x="-12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0937-EA79-4374-A34F-6B9AB1E376A6}" type="datetimeFigureOut">
              <a:rPr lang="en-CA" smtClean="0"/>
              <a:pPr/>
              <a:t>2015-03-22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CC694-9FD1-4AD9-AE5E-0B9688395D9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0937-EA79-4374-A34F-6B9AB1E376A6}" type="datetimeFigureOut">
              <a:rPr lang="en-CA" smtClean="0"/>
              <a:pPr/>
              <a:t>2015-03-22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CC694-9FD1-4AD9-AE5E-0B9688395D9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0937-EA79-4374-A34F-6B9AB1E376A6}" type="datetimeFigureOut">
              <a:rPr lang="en-CA" smtClean="0"/>
              <a:pPr/>
              <a:t>2015-03-22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CC694-9FD1-4AD9-AE5E-0B9688395D9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0937-EA79-4374-A34F-6B9AB1E376A6}" type="datetimeFigureOut">
              <a:rPr lang="en-CA" smtClean="0"/>
              <a:pPr/>
              <a:t>2015-03-22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CC694-9FD1-4AD9-AE5E-0B9688395D9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0937-EA79-4374-A34F-6B9AB1E376A6}" type="datetimeFigureOut">
              <a:rPr lang="en-CA" smtClean="0"/>
              <a:pPr/>
              <a:t>2015-03-22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CC694-9FD1-4AD9-AE5E-0B9688395D9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0937-EA79-4374-A34F-6B9AB1E376A6}" type="datetimeFigureOut">
              <a:rPr lang="en-CA" smtClean="0"/>
              <a:pPr/>
              <a:t>2015-03-22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CC694-9FD1-4AD9-AE5E-0B9688395D9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0937-EA79-4374-A34F-6B9AB1E376A6}" type="datetimeFigureOut">
              <a:rPr lang="en-CA" smtClean="0"/>
              <a:pPr/>
              <a:t>2015-03-22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CC694-9FD1-4AD9-AE5E-0B9688395D9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0937-EA79-4374-A34F-6B9AB1E376A6}" type="datetimeFigureOut">
              <a:rPr lang="en-CA" smtClean="0"/>
              <a:pPr/>
              <a:t>2015-03-22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CC694-9FD1-4AD9-AE5E-0B9688395D9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0937-EA79-4374-A34F-6B9AB1E376A6}" type="datetimeFigureOut">
              <a:rPr lang="en-CA" smtClean="0"/>
              <a:pPr/>
              <a:t>2015-03-22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CC694-9FD1-4AD9-AE5E-0B9688395D9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0937-EA79-4374-A34F-6B9AB1E376A6}" type="datetimeFigureOut">
              <a:rPr lang="en-CA" smtClean="0"/>
              <a:pPr/>
              <a:t>2015-03-22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CC694-9FD1-4AD9-AE5E-0B9688395D9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0937-EA79-4374-A34F-6B9AB1E376A6}" type="datetimeFigureOut">
              <a:rPr lang="en-CA" smtClean="0"/>
              <a:pPr/>
              <a:t>2015-03-22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CC694-9FD1-4AD9-AE5E-0B9688395D9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F0937-EA79-4374-A34F-6B9AB1E376A6}" type="datetimeFigureOut">
              <a:rPr lang="en-CA" smtClean="0"/>
              <a:pPr/>
              <a:t>2015-03-22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CC694-9FD1-4AD9-AE5E-0B9688395D9D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683568" y="620688"/>
            <a:ext cx="7772400" cy="173000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 smtClean="0">
                <a:ln w="19050">
                  <a:solidFill>
                    <a:schemeClr val="tx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MariageD" pitchFamily="2" charset="0"/>
                <a:ea typeface="+mj-ea"/>
                <a:cs typeface="+mj-cs"/>
              </a:rPr>
              <a:t>Youth Parliament of Manitoba</a:t>
            </a:r>
            <a:endParaRPr kumimoji="0" lang="en-US" sz="6000" b="1" i="0" u="none" strike="noStrike" kern="1200" cap="none" spc="0" normalizeH="0" baseline="0" noProof="0" dirty="0">
              <a:ln w="19050">
                <a:solidFill>
                  <a:schemeClr val="tx1"/>
                </a:solidFill>
              </a:ln>
              <a:solidFill>
                <a:srgbClr val="FFC000"/>
              </a:solidFill>
              <a:effectLst/>
              <a:uLnTx/>
              <a:uFillTx/>
              <a:latin typeface="MariageD" pitchFamily="2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717" y="3861048"/>
            <a:ext cx="8212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60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Copperplate Gothic Bold" pitchFamily="34" charset="0"/>
              </a:rPr>
              <a:t>2015 </a:t>
            </a:r>
            <a:r>
              <a:rPr lang="en-CA" sz="360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Copperplate Gothic Bold" pitchFamily="34" charset="0"/>
              </a:rPr>
              <a:t>State of the Corporation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98363" y="4653136"/>
            <a:ext cx="4102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400" dirty="0" smtClean="0">
                <a:solidFill>
                  <a:srgbClr val="FFC000"/>
                </a:solidFill>
                <a:latin typeface="Copperplate Gothic Bold" pitchFamily="34" charset="0"/>
              </a:rPr>
              <a:t>Presented by:</a:t>
            </a:r>
          </a:p>
          <a:p>
            <a:pPr algn="ctr"/>
            <a:r>
              <a:rPr lang="en-CA" sz="2400" dirty="0" smtClean="0">
                <a:solidFill>
                  <a:srgbClr val="FFC000"/>
                </a:solidFill>
                <a:latin typeface="Copperplate Gothic Bold" pitchFamily="34" charset="0"/>
              </a:rPr>
              <a:t>Kamal Dhillon</a:t>
            </a:r>
            <a:endParaRPr lang="en-CA" sz="2400" dirty="0" smtClean="0">
              <a:solidFill>
                <a:srgbClr val="FFC000"/>
              </a:solidFill>
              <a:latin typeface="Copperplate Gothic Bold" pitchFamily="34" charset="0"/>
            </a:endParaRPr>
          </a:p>
          <a:p>
            <a:pPr algn="ctr"/>
            <a:r>
              <a:rPr lang="en-CA" sz="2400" dirty="0" smtClean="0">
                <a:solidFill>
                  <a:srgbClr val="FFC000"/>
                </a:solidFill>
                <a:latin typeface="Copperplate Gothic Bold" pitchFamily="34" charset="0"/>
              </a:rPr>
              <a:t>Premier (Chairperson)</a:t>
            </a:r>
          </a:p>
          <a:p>
            <a:pPr algn="ctr"/>
            <a:r>
              <a:rPr lang="en-CA" sz="2400" dirty="0" smtClean="0">
                <a:solidFill>
                  <a:srgbClr val="FFC000"/>
                </a:solidFill>
                <a:latin typeface="Copperplate Gothic Bold" pitchFamily="34" charset="0"/>
              </a:rPr>
              <a:t>YPM </a:t>
            </a:r>
            <a:r>
              <a:rPr lang="en-CA" sz="2400" dirty="0" smtClean="0">
                <a:solidFill>
                  <a:srgbClr val="FFC000"/>
                </a:solidFill>
                <a:latin typeface="Copperplate Gothic Bold" pitchFamily="34" charset="0"/>
              </a:rPr>
              <a:t>94</a:t>
            </a:r>
            <a:endParaRPr lang="en-CA" sz="2400" dirty="0">
              <a:solidFill>
                <a:srgbClr val="FFC000"/>
              </a:solidFill>
              <a:latin typeface="Copperplate Goth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8986" y="345932"/>
            <a:ext cx="8897510" cy="62478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CA" sz="3600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Organization Strengths</a:t>
            </a:r>
            <a:r>
              <a:rPr lang="en-CA" sz="3600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: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Strong sense of community both in and out of the organization; increased social media presence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Newly established partnerships and initiatives: AYO, PJFM, YPMAA newsletter &amp; alumni debate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Increasingly stable recruitment numbers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Diverse recruitment outreach efforts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Financial support available to members through sponsor-a-member, alumni donations, alumni scholarship, rural development fund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Financial stability achieved through consistent corporate donations and increasingly successful Speaker’s Night events </a:t>
            </a:r>
          </a:p>
          <a:p>
            <a:pPr marL="457200" indent="-457200">
              <a:buFont typeface="Wingdings" pitchFamily="2" charset="2"/>
              <a:buChar char="ü"/>
            </a:pPr>
            <a:endParaRPr lang="en-CA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9889" y="-99392"/>
            <a:ext cx="8712968" cy="871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sz="2800" b="1" u="sng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r>
              <a:rPr lang="en-CA" sz="3600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Areas for Improvement:</a:t>
            </a:r>
          </a:p>
          <a:p>
            <a:endParaRPr lang="en-CA" sz="2800" b="1" u="sng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Providing information for teachers, parents and students in rural and northern Manitoba, Francophone and Aboriginal communities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In person school presentations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Visibility on university/college campuses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Specificity in promo materials (overnight at Kelvin!)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Streamlining online registration </a:t>
            </a:r>
            <a:endParaRPr lang="en-CA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Diversity in legislation/ideology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Explanation of committee process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Involving backbenchers throughout the year </a:t>
            </a:r>
          </a:p>
          <a:p>
            <a:endParaRPr lang="en-CA" sz="2800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CA" sz="2800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CA" sz="2800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CA" sz="2800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CA" sz="24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endParaRPr lang="en-CA" sz="24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97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399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620688"/>
            <a:ext cx="835292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sz="2800" b="1" u="sng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endParaRPr lang="en-CA" sz="2800" b="1" u="sng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r>
              <a:rPr lang="en-CA" sz="3600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Potential </a:t>
            </a:r>
            <a:r>
              <a:rPr lang="en-CA" sz="36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Concerns:</a:t>
            </a:r>
          </a:p>
          <a:p>
            <a:endParaRPr lang="en-CA" sz="2800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Maintaining cabinet and exec rebate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Price of Winter Session registration fee as a barrier to  some youth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Need for storage/office space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Out of province exec </a:t>
            </a:r>
            <a:endParaRPr lang="en-CA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2993" y="260648"/>
            <a:ext cx="8898013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6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Goals:</a:t>
            </a:r>
          </a:p>
          <a:p>
            <a:endParaRPr lang="en-CA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Ensure that YPM is representative of the diverse demographics of our province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Continue to foster and build a sense of community between current members, alumni and external partners and supporters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Maintain inclusivity and positive relations between backbenchers, cabinet and executive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Continue to organize year-round social and volunteer-focused events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Maximize potential funding for inner city, rural and northern youth to attend Winter Session </a:t>
            </a:r>
            <a:endParaRPr lang="en-CA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9756" y="260648"/>
            <a:ext cx="896448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6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New Initiatives</a:t>
            </a:r>
            <a:r>
              <a:rPr lang="en-CA" sz="3600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:</a:t>
            </a:r>
          </a:p>
          <a:p>
            <a:endParaRPr lang="en-CA" sz="2800" b="1" u="sng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Partnership with PJFM and AYO!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Alumni scholarship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Inaugural alumni debate occurred; potential bilingual debate?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Adoption of gender neutrality and clarification of harassment policy in governing documents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Review of Committee Manual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Evolving role of Returning Backbenchers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Define the role of YP </a:t>
            </a:r>
            <a:r>
              <a:rPr lang="en-CA" sz="28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Honourary</a:t>
            </a: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 President and LG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Secure new sponsorship funds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YP Instagram! @</a:t>
            </a:r>
            <a:r>
              <a:rPr lang="en-CA" sz="28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ypmanitoba</a:t>
            </a:r>
            <a:endParaRPr lang="en-CA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CA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404664"/>
            <a:ext cx="864096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Concluding Comments</a:t>
            </a:r>
            <a:r>
              <a:rPr lang="en-CA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:</a:t>
            </a:r>
          </a:p>
          <a:p>
            <a:endParaRPr lang="en-CA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YPM has made great strides in broadening its reach, both financially and in terms of recruitment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YPM is building a strong community presence and continues its efforts to engage with other non-profit and youth organizations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YPM continues to seek to improve its events to provide the most valuable experience for members </a:t>
            </a:r>
            <a:endParaRPr lang="en-CA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Looking forward to WCYP </a:t>
            </a:r>
            <a:r>
              <a:rPr lang="en-CA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in 2018 and YPM 100 in </a:t>
            </a:r>
            <a:r>
              <a:rPr lang="en-CA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2022!</a:t>
            </a:r>
            <a:endParaRPr lang="en-CA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8881" y="1988840"/>
            <a:ext cx="358623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Questions, </a:t>
            </a:r>
            <a:endParaRPr lang="en-CA" sz="4400" b="1" u="sng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r>
              <a:rPr lang="en-CA" sz="4400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Comments</a:t>
            </a:r>
            <a:r>
              <a:rPr lang="en-CA" sz="44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, </a:t>
            </a:r>
            <a:endParaRPr lang="en-CA" sz="4400" b="1" u="sng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r>
              <a:rPr lang="en-CA" sz="4400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Feedback?</a:t>
            </a:r>
          </a:p>
          <a:p>
            <a:pPr algn="ctr"/>
            <a:endParaRPr lang="en-CA" sz="4400" b="1" u="sng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  <a:p>
            <a:r>
              <a:rPr lang="en-CA" sz="2400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premier@ypmanitoba.ca</a:t>
            </a:r>
            <a:endParaRPr lang="en-CA" sz="2400" b="1" u="sng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1344</TotalTime>
  <Words>374</Words>
  <Application>Microsoft Office PowerPoint</Application>
  <PresentationFormat>On-screen Show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Kamal Dhillon</cp:lastModifiedBy>
  <cp:revision>54</cp:revision>
  <dcterms:created xsi:type="dcterms:W3CDTF">2014-03-19T14:27:51Z</dcterms:created>
  <dcterms:modified xsi:type="dcterms:W3CDTF">2015-03-22T17:23:00Z</dcterms:modified>
</cp:coreProperties>
</file>